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Comfortaa" panose="020B0604020202020204" charset="0"/>
      <p:regular r:id="rId4"/>
      <p:bold r:id="rId5"/>
    </p:embeddedFont>
    <p:embeddedFont>
      <p:font typeface="Pacifico" panose="00000500000000000000" pitchFamily="2" charset="0"/>
      <p:regular r:id="rId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26BEDD-0119-4EE7-A01F-C0811A828FAE}" v="4" dt="2023-07-14T16:07:21.501"/>
    <p1510:client id="{C19A1867-126E-4EE6-BDE0-485380B899EB}" v="1" dt="2023-07-14T20:10:02.144"/>
  </p1510:revLst>
</p1510:revInfo>
</file>

<file path=ppt/tableStyles.xml><?xml version="1.0" encoding="utf-8"?>
<a:tblStyleLst xmlns:a="http://schemas.openxmlformats.org/drawingml/2006/main" def="{D34E7446-4E5A-447D-97ED-0CE4BDB92373}">
  <a:tblStyle styleId="{D34E7446-4E5A-447D-97ED-0CE4BDB9237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microsoft.com/office/2015/10/relationships/revisionInfo" Target="revisionInfo.xml"/><Relationship Id="rId5" Type="http://schemas.openxmlformats.org/officeDocument/2006/relationships/font" Target="fonts/font2.fntdata"/><Relationship Id="rId10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00" y="76200"/>
            <a:ext cx="1487400" cy="109472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945388" y="645413"/>
            <a:ext cx="7462800" cy="1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300" u="sng">
                <a:latin typeface="Pacifico"/>
                <a:ea typeface="Pacifico"/>
                <a:cs typeface="Pacifico"/>
                <a:sym typeface="Pacifico"/>
              </a:rPr>
              <a:t>Algebra 1 Tutoring Schedule</a:t>
            </a:r>
            <a:endParaRPr sz="4300" u="sng">
              <a:latin typeface="Pacifico"/>
              <a:ea typeface="Pacifico"/>
              <a:cs typeface="Pacifico"/>
              <a:sym typeface="Pacifico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7688179" y="4870798"/>
            <a:ext cx="1431763" cy="272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Updated July 2023</a:t>
            </a:r>
            <a:endParaRPr sz="1100"/>
          </a:p>
        </p:txBody>
      </p:sp>
      <p:graphicFrame>
        <p:nvGraphicFramePr>
          <p:cNvPr id="57" name="Google Shape;57;p13"/>
          <p:cNvGraphicFramePr/>
          <p:nvPr>
            <p:extLst>
              <p:ext uri="{D42A27DB-BD31-4B8C-83A1-F6EECF244321}">
                <p14:modId xmlns:p14="http://schemas.microsoft.com/office/powerpoint/2010/main" val="1919047454"/>
              </p:ext>
            </p:extLst>
          </p:nvPr>
        </p:nvGraphicFramePr>
        <p:xfrm>
          <a:off x="93263" y="1701813"/>
          <a:ext cx="8957475" cy="2532227"/>
        </p:xfrm>
        <a:graphic>
          <a:graphicData uri="http://schemas.openxmlformats.org/drawingml/2006/table">
            <a:tbl>
              <a:tblPr>
                <a:noFill/>
                <a:tableStyleId>{D34E7446-4E5A-447D-97ED-0CE4BDB92373}</a:tableStyleId>
              </a:tblPr>
              <a:tblGrid>
                <a:gridCol w="1416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4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8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u="sng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Monday</a:t>
                      </a:r>
                      <a:endParaRPr sz="1600" b="1" u="sng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u="sng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Tuesday</a:t>
                      </a:r>
                      <a:endParaRPr sz="1600" b="1" u="sng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u="sng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Wednesday</a:t>
                      </a:r>
                      <a:endParaRPr sz="1600" b="1" u="sng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u="sng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Thursday</a:t>
                      </a:r>
                      <a:endParaRPr sz="1600" b="1" u="sng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b="1" u="sng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Friday</a:t>
                      </a:r>
                      <a:endParaRPr sz="1600" b="1" u="sng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5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6:30 - 7:15 am</a:t>
                      </a:r>
                      <a:endParaRPr b="1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Ring (N103)</a:t>
                      </a:r>
                      <a:endParaRPr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Ring (N103)</a:t>
                      </a:r>
                      <a:endParaRPr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Ring (N103)</a:t>
                      </a:r>
                      <a:endParaRPr b="1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032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2:20 - 3:00 pm</a:t>
                      </a:r>
                      <a:endParaRPr b="1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DeWald (N107)</a:t>
                      </a:r>
                      <a:endParaRPr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DeWald (N107)</a:t>
                      </a:r>
                      <a:endParaRPr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Slater (N204)</a:t>
                      </a:r>
                      <a:endParaRPr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Slater (N204)</a:t>
                      </a:r>
                      <a:endParaRPr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Slater (N204)</a:t>
                      </a:r>
                      <a:endParaRPr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241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3:15 - 3:45 pm</a:t>
                      </a:r>
                      <a:endParaRPr b="1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By Appointment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By Appointment</a:t>
                      </a: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By Appointment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 anchor="ctr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By Appointment</a:t>
                      </a: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By Appointment</a:t>
                      </a:r>
                    </a:p>
                  </a:txBody>
                  <a:tcPr marL="91425" marR="91425" marT="91425" marB="91425">
                    <a:lnL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77000" y="78163"/>
            <a:ext cx="1090800" cy="109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On-screen Show (16:9)</PresentationFormat>
  <Paragraphs>23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Dewald, Chelsea</dc:creator>
  <cp:lastModifiedBy>Dewald, Chelsea</cp:lastModifiedBy>
  <cp:revision>2</cp:revision>
  <dcterms:modified xsi:type="dcterms:W3CDTF">2023-07-17T17:07:57Z</dcterms:modified>
</cp:coreProperties>
</file>